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46F3-FB06-B730-0B4B-F7804E46D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A3E53C-74A7-458D-CF87-1D21CA228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DAE50-F052-4EF7-063F-D15DB8E8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2DB4E-DDCA-5915-A9FE-BA10116C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9C26-B9C3-F703-06C5-3FDF60E98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93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BE74A-9AAA-CC4C-5161-C3205FD5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71411-E4BA-3720-F24F-2DC969DFC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E327C-E317-9D5F-C3B2-0EB2ED114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1818E-5FF3-8E6C-CF1C-993EC304D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63EE7-9630-AA30-0651-19BAC236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4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4E19-001F-2B5B-FE2E-29FAE4F1D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B1D21-E00B-D29D-3FE1-C75995A4E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34C44-1BD1-205D-0CA8-72CF11C0E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3A4F1-5C8F-C6D8-9798-A7CBBA8B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D909C-FDFD-D318-8C2C-11636C795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1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ABDF-5551-DA0E-15D4-50FF622F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20670-A4CD-261B-D609-E9A8D314F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7CC15-CC78-7101-C4FE-0F1570C08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87BDA-907E-EBB2-BA66-CE24F0B6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4B25B-FFFD-C4C1-877D-6B090C793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19CAA-301F-021E-142A-BEDE13C7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9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1296-10C4-F3D3-80FD-F564912C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392B1-B4C5-5A1F-CC02-8B9D27376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0488E-6976-5EB7-90F1-E745E9F1D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15087-9D02-9C7E-CD1A-0245A13791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45D9C9-BF38-DA76-BAC9-7FADF1F701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BBE5E1-F147-34EC-C85D-735D8F29F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EAD2B-90BB-375F-154C-53DB86965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9BBFE1-F8C0-67C9-0002-B89E073B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B5CB-AC28-5023-0E03-F21AB87B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1F10D7-3F9B-AC4F-0868-10F82781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1AA66-A008-7E23-C672-1F171231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7A84B-4E35-DC8F-6590-55468C06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6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8C1AF-1B2B-C2DD-0FF5-CDE14A911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35FF0A-2D23-7701-D05A-34277D0AF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45FC7-F93A-C4DF-2909-EBE050FD4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63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F8715-A6D4-A309-C4F4-3192D57A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03D73-D500-896B-3F4F-8643BD953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86414-CE3A-6C4F-EBE9-9999B24B6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7FEFB-1FB5-69B5-092F-5B0A5429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87AA7-3697-C4DB-500C-A87B14E8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E062C-640C-41C8-4CB9-D9EEADC5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6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4F6F4-8880-C9A8-4FB6-D02B9D03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4B06B5-0276-F195-D1C2-15DF8F4EE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4C084-2842-1867-C40E-C02C91A16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16D09-B548-00D2-6ECD-950CE79B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EFCB4-031F-1838-71D5-C83A27B77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F1B2-3B6F-AB3A-B73E-58565FD4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5FF2-8E8A-5A0D-91A8-D9E812A7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2EB519-00C7-FDF9-131D-2B9ABE7B2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BB628-CB83-8266-C6DE-82902435A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B3AA9-6015-121D-E0FC-0930581B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60AE6-B6F0-2AC8-8AC0-D1C8010F2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19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832E5D-5B9C-333C-A2A6-A3BBA42586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1F386-AE76-E5AF-6743-9C2D855F7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23BAA-37AD-C30A-66E3-FB6D25E8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7A3DE-12B1-D6B4-B3E2-36EB7520C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1019A-E7E3-1AA9-2FE8-9C5DB401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2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B83E9A-3CD7-4CAD-8EEA-DBCFC110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32A4C-2B66-23C5-5837-A82628FC0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91536-7383-F651-ECC7-331A8B3BDC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4CF8A-2C2B-4991-8AFC-CEB7C9257022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12AE8-2C92-1D47-F2C0-DC6BED0AA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0B74-9AA4-CEAA-3944-42722841F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3FCB2-01F1-40B8-9A8C-D5BC139FA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8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8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9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9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40" Type="http://schemas.openxmlformats.org/officeDocument/2006/relationships/image" Target="../media/image4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9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41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40" Type="http://schemas.openxmlformats.org/officeDocument/2006/relationships/image" Target="../media/image4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9.jpeg"/><Relationship Id="rId21" Type="http://schemas.openxmlformats.org/officeDocument/2006/relationships/image" Target="../media/image20.jpeg"/><Relationship Id="rId34" Type="http://schemas.openxmlformats.org/officeDocument/2006/relationships/image" Target="../media/image34.jpeg"/><Relationship Id="rId42" Type="http://schemas.openxmlformats.org/officeDocument/2006/relationships/image" Target="../media/image4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9.jpeg"/><Relationship Id="rId41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openxmlformats.org/officeDocument/2006/relationships/image" Target="../media/image32.jpeg"/><Relationship Id="rId37" Type="http://schemas.openxmlformats.org/officeDocument/2006/relationships/image" Target="../media/image37.jpeg"/><Relationship Id="rId40" Type="http://schemas.openxmlformats.org/officeDocument/2006/relationships/image" Target="../media/image4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6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30.jpeg"/><Relationship Id="rId35" Type="http://schemas.openxmlformats.org/officeDocument/2006/relationships/image" Target="../media/image35.jpeg"/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3.jpeg"/><Relationship Id="rId38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6B62-9FAF-8D9C-969D-CD7A3C404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C16565-CD3E-EC5A-7803-DDE772E4F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0D215-76C6-13D9-6970-78E9442A9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0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03102-7DD5-380D-4765-B868161B3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F1CC-A9A4-5525-24C8-463CE3A72F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EC8DE-6F18-1310-5BAA-40B97D4E7A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3828A-9BE3-9B79-19A0-63ABDB324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FE1ED6-8205-2F1B-C005-E0F38C841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9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06AB9-A044-673B-8757-4F415FAE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FE52-4941-5A14-8AE5-A71150B6BA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18B8F-82DC-9D8C-FAD2-FFC6F36CF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4CB4EA-100B-C622-7D9C-83FFD16EB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173D2E-048A-86A8-B235-3D718EF74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4F3886-0BDE-E7AB-BB66-E24064A47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C093E-584F-5F42-1083-CFAE6B727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6155-123E-77B7-0965-C26755E8AC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33738F-7686-EC8A-22A3-A1491599D7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92F46-6E77-4348-25C3-D07C95EB1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9207F2-3A6D-8A27-60D9-A97D0E62B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71670F-FA89-3444-EB36-59FA70028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87BD6D-B7F9-853A-3671-80C98AD40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4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2C178-CAAD-610B-F700-B207F0136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4F52-FA3E-6F92-74E8-DEC5BB6780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C2916-20E7-CE7C-C872-5AF613156B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03DC62-CC4A-14B2-E440-6BE91B984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A7E5DE-839F-4601-EFBA-8DE52C357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21BD9-BDDC-4BE4-7756-0C5D0E65B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399A8F-20B4-2026-1161-81DEECCDF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EB06DE-F80F-F283-4423-AF3800A92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19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D8965-C12A-CF67-5108-FB01C7372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86586-50D3-DFBB-B9B7-2BB232DA4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84014-E36D-954F-1936-CC3AC3824A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9EC5E-1D3E-CA1C-74AB-1DB8DCF1E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946074-91CE-C756-FE02-9E2AB08DC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AA6B42-4F54-1C51-6E54-BAB9EA8B6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A70C62-9107-0F45-3A1A-73972480B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639260-5AB1-3A5A-4704-526A29E36A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045DA5-453D-6783-E720-9497F63EF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5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2B834-A387-2649-7110-464D977D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2A07-2491-1C71-724F-9ECB7B596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993D8-A7F5-4860-2979-152FC8142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158FB-0A0E-BCC3-0F16-E779ED1DA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0CF904-3944-9E6C-0AB0-7C1B22252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20B49F-4367-2E6F-4DCC-2623333B2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32FCCC-EC00-D6B0-CDD3-29BD060B8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AEC8F0-66B5-E443-28FF-A1BAB9B23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DFFA96-B16F-57EA-C800-E30CC0571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13DF13-2B60-A383-CF88-FB18020D0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1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A896F-F303-1636-EB8A-184684B7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5467-BEB4-3062-BCB9-3E21BDB688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66160-A731-66B6-21ED-7D1287BF79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DF6E14-21E5-D8A8-AA03-A05F5B27C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741F76-E64F-FFF1-D119-6C0801E19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D404A1-7BD0-0639-EDAD-EB31927F5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042AB3-9C27-1635-85BF-EA30DB89E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C940FB-0CE0-CD02-CABE-D5B4FD4DE2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F3DBA7-3945-A399-60F2-5530681C6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4C6B0-539E-C5FE-A1FC-62BB19B43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04B178-0F86-3444-2438-0EBA45C86E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6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F6C1A-5597-57B8-ABAA-F02A7E482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4B890-B2FD-060D-C4D6-3031EFAFF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5D83C-7BBC-5A40-0994-537F23B956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D0396-29DC-F5AF-5614-6A57EA02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298058-FF2D-629A-B167-68939CA9A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CAD4F0-B125-215E-4E3E-79231AE92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0347A0-F432-3962-0173-221957DFB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E086DE-8104-A6D1-F2FB-3852CEE7C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F96A4A-132D-DBFF-39C6-64243B37A6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B81938-8803-E119-3949-718868EAAD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34B999-EADC-535C-6581-DA0B7BEC61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29E9B3-79D0-0EFC-74F4-517F110BE2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7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79579-53C0-5AC7-11F1-12BC8592C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35A0-0BB6-336F-0CB3-B8A46E324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91A04-4848-F505-9EE3-1DAB00FEC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9E3DF1-4196-28C4-33A9-CF21CD8B3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5A8267-5811-446B-268D-4790236AC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CCB5E4-12C0-6104-8995-8E028CCA2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E1AE16-3921-167E-93EC-E7135E903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2FFAFC-1312-2320-DFA9-06C145B20E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14A656-9D2A-B281-091B-5913AFC20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6DB6F1-B6F8-61D3-4326-53C3F7374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3821C3-BE34-2521-058B-E155A4F68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BE691F-8753-845C-1AC2-6739F74C67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3731E2-DD42-78F3-3639-E5D8F04A9E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41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1C1F-7627-182F-F9CE-6888F8C81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D721-FB71-1D02-EA1D-65DD649C05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53020F-6002-3A7B-E70E-3115B1F542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54663D-2BDE-9E95-59E4-8A51E539C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6BD820-CF69-29BA-960B-82D0725C7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ACD8F-31CC-D5ED-ECDB-5B831C4672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E3A9A1-5E48-5F4F-DEC0-87C56D1B4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39D5B1-0CE9-0CD6-F31D-BD2F37A6F1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ACB46A-5D95-DF6D-315A-4B9B090487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553BC9-4687-12A1-DB8D-67EF77A078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09405-15A1-B31C-C4E6-B88A17842B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C68E80-C9F3-129A-B894-77AE97C877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2999D9-AF90-E057-7E3E-0C9E5EC4F7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EEB26F-540A-2239-B363-22CC63CB08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0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4B760-38FA-82C3-16AF-EAA6D74AE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0C61-9A4B-E845-76E8-4FCD82709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2B4C3-FDCF-FFFA-79BA-0FF301B2A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1C01E3-7172-7A65-2C20-8E82B5FAD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1EA54D-A5D3-BF2B-E909-1043530E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FBB088-9775-AF9B-AE82-DBB9727BC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9D85F-E32A-D4EE-7ACD-F17B43A1B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B4327D-D8F5-3D30-3D4B-8FC2B0EBB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4D81A6-5DA7-B174-BEAA-503653646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43B7D-0F68-4293-D2B6-18BD51A9A0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80DBE1-D8E6-6463-17E7-AAC22CD761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0C76EC-B4A7-D406-F9A8-A5BDB8DD0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0C52-DDDA-F483-F3FB-3B5AE96FD3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EFA086-4CEC-E932-DE09-7C85B68854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013231-6733-B4ED-F4D8-515DE611D8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0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8E6F5-AB35-8B4B-F944-5F3B1B084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2000B-6C54-4D97-9796-373601E939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79115-7F21-309F-8880-D02CFA0CF4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C22E3-5978-5AE2-5F36-D177FDA4F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B9EC2E-C486-E0CE-5D7B-340315201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BA98E3-2443-B09C-3E52-10BB6B07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A350BA-4D72-D126-AEC9-B7DE232EB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32DFE9-9F47-3963-C18E-9236ACA5EB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4ED9B2-8ED6-0D27-6817-08F409EDC6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1581C2-1D07-4724-1858-DA0C6283C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D917B9-F137-660F-A034-A9543404D0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A7B5D4-C1FA-656C-A622-4A017C170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A21BFF-02C8-75E7-CC55-FD248D57D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830BE3-4C4B-C62C-1E77-0371A45766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E8F1AA-6261-D6EE-FA6B-C709B8DDDE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16B9A2-50B1-FC35-32A6-E0F2B82CE4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6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3D175-F4EF-93C6-56A6-DFEC5355E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0413-3933-19A7-6094-0EB3369FA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C76A1-1D54-E024-D325-4962FE8C5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E1C0E-237D-F737-6525-FB1C14AF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0839E2-860D-A993-870E-2147A167D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26902A-EA81-6072-798B-96BF30D03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BBBF1E-E6E7-DFE6-7F8B-509EAE836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F13AA2-5754-FA6C-90C1-F9117F8912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022451-3BE4-03F9-BBF1-2786EED6E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9D0C89-39F4-4AFE-88C9-54FF4CE422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21660A-6865-ED1E-C7CD-0DCD7EAC06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D665F1-E952-82BB-8014-5A8A139340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86CF36-B87D-8B4F-4A88-193EFE22C7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C35396-4A21-CF18-0CB6-9E644CDCA4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1F9E93-E9F3-4AD8-2671-C680A9D556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D675D3-FCCF-BEB3-3148-1336379FF4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3A9A63-968E-D0C3-1862-28339BDB043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87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ECD84-5CF6-0BF9-1C9A-F39E192C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61FEC-743D-5348-8BD0-36CAAF7214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EED0F-0D7B-9539-2730-48C807E02B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12EBB-0638-496E-9C4A-D4D6F4C0B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5F4591-5902-B10F-5A18-21CADA1E0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25523A-BCC7-5BCD-0AFE-5D98D9C70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5D2A4D-8FCD-C98C-5FD6-131979193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68AF31-AA96-CF43-3712-3E09B44120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F42119-77C2-02D6-A301-B21CD7384F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986964-F3E4-0888-7DE0-D4F8A39B21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686200-3187-4B93-7B49-C2079996B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A058AA-6A64-7693-EA1D-0BB49647D7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DADD5C-9ED6-2BA5-E04A-7F103AB96B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61C12C-A04A-FC7F-4070-79184D68EE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4ABDD8-46AA-D5F1-B578-7CEEE00389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256348-B7E0-E799-CE65-9C522EF82D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D46DA6-B7D8-1328-2A16-17DBDA82EB5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57FCD0-5451-9F85-CC9C-04DF3B1EB23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5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A769F-2202-A674-1F54-12382F74C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FDA6-C50D-5CE1-CE29-A93A624DC0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74827-CBFB-6697-767F-C75A086BDE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06A7ED-280A-FFC4-5EE6-0ED009A69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16AC88-C077-180C-503A-186D9B2BE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116739-219C-AB00-E925-228C1994E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709779-F538-AB39-43BA-68A5383AF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247FAE-1681-4916-B374-925A0C55D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9726FD-92A6-27C1-1130-CE9968592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C26B00-1C2C-4A43-BB5A-0F471841CE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D3C56B-A9A1-3BAE-09BD-6A430D9C1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AA1E95-EE62-2553-0420-B27F24D9DD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046B08-1F99-63E8-A32A-B3F22AE4B5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DEBCD9-5F07-2921-93FD-B092032203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C0AD3F-CDB2-9DD7-E360-191CE4458B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E02E9E-A935-4D6A-EAE6-4BB66EFFACC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1B437C5-04A3-F579-F4DD-57BA167035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77CEA6-C8FD-832F-15C3-2D57BA9420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6A8B7B-2FD0-4031-F028-880E4D2A4A6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8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CF9A7-88DA-BE94-DCB5-F98BB010B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2309-0FD3-4FF9-5103-80F1B773E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128EE-D878-E58B-8CE3-B1A86F4D22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CDE858-64E9-945D-0218-7088228DE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8FBCE7-243D-8270-04DB-26CC1E0C4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56B7CD-72FF-E6C0-010C-CA4553AC7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C740B8-50BE-EF43-A170-731BA185C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A9552C-6C07-1BD8-443F-5066B5F83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B1230C-D69A-0743-B846-F5FCD640F6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1E3CCD-941D-C413-4FC7-AAEBFFC4F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4B48C9-A9AB-55F2-5217-FB4C66F79F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1F109F-AC29-80C9-E284-A30FA48A3B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8436B2-3869-41BB-F9F1-238C32587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9F3843-11D9-5777-A97A-28FEAB00C6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1A3B4C-2925-DC84-DDBD-6AD6A57E8D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1647C4-B301-45AC-DA22-E222D82504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89E0C7-8BEB-022B-3815-39D52E5403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5DBBE1-FCCF-F5B3-AF86-8EB590D842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DC0CE84-31F5-C295-E59B-9742EC0430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25BAC7-017F-F782-F00B-71C4114002C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89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4BF07-E4D5-5EFF-F60D-5EC30A54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8BA6-EDB4-72E7-0ADC-0F5AD502A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B5F3C-4876-5BE8-20A8-5A8B4148D4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C1BFF-ABD9-54C7-225C-3A86497F4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771EEF-0306-F751-55AB-17648B271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065713-5670-E1E1-B866-1AC57A6C1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598C46-F0A0-60A8-C39D-B6D58007F0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DB244D-128D-8F01-E27B-3995F66286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44A1E0-1D4E-C438-C5A0-0152A18CF4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4C3472-24CB-CC24-727C-A14E0146C5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C35232-B663-7792-E4CC-F6C0E94B4A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C71A2D-C156-BD50-2DA9-F4DB952FBF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E5BEF1-70AA-1FF4-8483-63BD647DE5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76B138-1E48-BA16-ECBE-A44B80E6BC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31BC16-5822-CE38-1B22-A05BBAA217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2999A8-4099-625B-AD30-C94F3B37EF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E07756-FC52-26A4-5085-AD0D55BCCD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F3DE2B-A835-48D7-87CC-6578F67CEB7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79ED004-910F-EE03-9F68-E910FA7199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AF7461-4769-D396-7B63-F31D359F649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6F831A-C413-F692-1E3F-4AC0D94A6A9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82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6CD17-EAB2-980C-407D-CB12CAA8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43F7B-0B8E-B66A-4AC4-7A45ED9B1A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85108B-8AFE-55A6-D781-FAE5EAB71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49671A-DB88-F4CA-EC25-5272270C9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BDB64E-4194-7451-1F18-10DB3683A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CB40BB-A3AA-83F3-4D40-3F82644A9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1D1F92-AE57-6C0D-CAAD-1C591F486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D95D8C-A6F5-2546-1E7C-E81A524977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88EA82-5C37-D836-CF8B-C5B1BDC06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D5C7F4-6BC7-587D-F00E-0E439B6DD0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D8AA82-F975-3EE2-263C-2C7F65FAC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6C915C-A0E7-9184-D11E-23372ACD17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35D05E-4F54-CC68-72CB-53FC10F624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54B0B6-3FC9-6A27-2D49-5F57F2B0AA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9B902C-93DC-92FF-15A7-5A71D9283E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8D9998-E0C6-1302-ED20-3E824BBE4B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3E69E6-2C63-7912-53E3-E0E74C3AEE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5BEA7F-2461-0A36-B165-DA6ECCC703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79CE05-27D9-519C-19FC-5610365394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62F74A9-B113-4CF8-18A4-463F7C0E59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570E48-7496-C9C6-21E0-2DE0BB593B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33FAF41-5C1B-36FB-5F7F-ABB9B7594F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3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3407-31D1-5B22-8E16-0F12B8ACF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4639-B692-C277-D125-BE8541D704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704DB-9177-48EE-F47C-2C7D1E1B75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0260E-21FA-6624-FA9A-B0785B8B9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26240-2DE2-5361-D3D7-050DF98C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27A919-2DA5-0687-1811-954C20B4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2FE2D0-E3A4-FB09-E9EE-5234900B2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B1B7EE-F235-5D38-7028-13414090F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5AF2F6-345C-4365-FFCF-27398B5AD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2D41A7-2F49-82F1-F163-8805A65C77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61E15B-640C-F861-689D-A0AB35DEE6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52E128-F46E-C3F9-57BF-3D0D2F6CED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65A3AB-6929-FAAE-A40F-D5B7CD31E9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C66E8E-865C-71F4-3223-6EDFFD2A39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1ECDCC-E20F-E22C-5F3D-1E631E79901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A42846-F2C3-DAD8-0396-13BDF6A84C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C1D8D6-B95C-F02F-33D7-BE4626E834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6DB376-1FBD-7C51-0795-2D0952947F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34D9645-6898-FFD6-B0F3-E6F26405EF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432593-FEE4-FA51-F4CF-7FB143BD54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B62A27-FB36-4D75-6F73-B6EF3FA2AE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CBEE41-6C83-E583-5908-F74CA2E790B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E39B684-8F18-6786-D50A-4BAFC46DA42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13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EDD70-E81D-DCA6-AAEC-4DB21A4E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514ED-4CF9-4B8C-6C73-ABBEC45987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14171-E348-67D4-EB07-3318B8D41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6BFAF-B865-F6BE-C762-A8E69536E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83A250-603E-EC7C-D3F6-94FA41134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A8B2E8-F4E0-5E97-D2A5-1ED2EEA8B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92AB0E-A0EC-49A5-D051-25FE73F1F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72F57A-12F0-A71F-7EB4-7D3F90ECC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EFF979-C8AC-7BD1-9788-4075971B6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20EB16-FCC1-E83C-640F-D921166D3F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3604F3-9E48-04CA-2F35-BA21CA03F7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3E88D7-453A-B49C-F9A2-AAEC823D52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64BEB8-883C-2546-F42B-D7DC985EF1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30A47B-083C-B106-9E5E-4CD7652899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0BAD77-786E-DA38-7B2F-7385630F8D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A4BE9F-2FC4-F63D-EEFC-A772C9861A3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CCB902-4AC2-A236-B4D8-544C5DF815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9BAD9C-5902-6108-9170-F52E6B4032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88757B-FFBA-6095-6B59-2290F7D9653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7CDCD5-C17D-37C1-840E-D010EF691F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E54517-0AC9-EC3D-AF8D-8C6D8F8FDB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F5F13A2-E7B7-80A3-23C0-D4364F42868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49F47DD-68CA-FE93-8054-5B39ADCE9A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BB8C220-0395-1969-F8D6-5EEC4611082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78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C2C9C-27B0-4391-9666-3A3ADF34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4553-7BCD-4806-E318-C9E69A163E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4F9BD-489F-315A-E50A-E7D0B50B92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86C4F0-22E4-BCA1-87C2-A9A2386E1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696CD5-F771-4041-2D95-A11795793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2B321E-A0F7-9E7B-9F0A-660FE6619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13FCE6-CDAD-34BD-7C1B-87CDDBDB7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863C8-B02C-A1C1-2E05-5679CB5A4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16390D-B720-0E9E-6C95-887097E7A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EBE4F2-99FE-FE12-D938-3663E3BE0C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86E346-3FDA-ED7D-01F5-B0BDDDF44E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5D1ADD-9933-89CE-C997-5C8A995781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A3A7D2-FC85-00DE-F050-08B5D0BCEA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BE5F05-F9D7-3990-71F1-1FD67627D9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7E90F9-414A-A999-EBEE-CC42752401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8D7AAA-3807-36A2-99A7-25D9408AA7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588DF3-32CA-8D49-B575-D2B4CEAAB6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81B1FB-AEFD-ABC1-C677-FA48B34597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64053D-718D-3DF2-47E4-B108A02A5C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7C3C3B-B94F-39A2-DEE9-C245EF5C77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DA28FB-28FE-4374-9EB9-E88D891B741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1C894B-2C7E-0190-087B-5ABC12F3268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B950E0-1D27-67FC-C5EF-8CEB9D0C9A8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CF7924-4197-94E5-9094-BB6ECBBA711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09B0109-2DB1-9998-4829-E169C38C56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13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8F6C-AABF-BADE-9F08-D68C61C78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1F1F-C1C4-46F0-B1DA-131320910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6BD71-D209-4C8C-CE8C-E62BEDEC8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F07EF-1D7D-EFEF-2A35-2DC6CD7FA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10ABC6-AA6C-F8C4-B23A-0B2C3FFF0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279C02-AB31-EE14-B3B3-F37612F27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F3096-EB76-5AF5-D909-E3E3DDF56D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2737BF-CB64-4F65-D3CA-A385CF5AF3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3A34E7-815A-DF28-3097-260EF02F1C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E4E1A1-9E6E-009C-C7A0-41AEE1B9A4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BAAE7A-9EE4-55C4-565E-68ED8AC57E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283C80-FB54-4D67-FE26-A9D13DA3DA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8529A4-ABB4-3EE7-EC5A-D5D517515D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74984B-8E2C-AD35-1508-C1F41FC65F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839EBF-10B7-8DCF-660B-A0B8E81185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FDD018-2930-F375-67BE-01CBDEB3E5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11EFB1-E5C5-D147-5987-8F6E977710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099CBA-08FD-2D2F-A765-324C34153C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BEB0EA-52E1-B73E-BF20-A62A1A1E5FB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C6764FD-868D-3085-4850-72C07EAA6F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34EE16-FC5C-30E5-F4A0-ED8CA06FCC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600F27-EAEB-CA23-4D59-3989773BC76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D9E117-8346-E840-F2F3-AACBB930C0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8DA4094-94F5-A168-04A4-99F671A4FB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E1F0F3B-3D74-3600-54CD-40FEA1A8F09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918A1C5-245E-A055-0860-0291A63F348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21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BD852-37CB-805D-D767-3D5DC3B9D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06BC-5472-C6F5-B1C0-332659D04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0791F2-785C-9597-50D9-547935F3F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E8D58A-808D-AFC0-A2DB-7968404AA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CDB0B9-02F5-E4CB-4859-A02BB33E8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CA4E4C-4C1A-255E-D6A8-42370DE59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AF3527-87FB-83E7-96D7-6D803A651F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E7BD29-2B03-D672-409B-41BF9BC109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3CCB62-7B2D-E5B7-5D94-E30EDAA2E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74BFE5-D88E-4696-C1D0-D12EDF8A0D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058508-4439-2E57-8BBF-734BD5A78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D162D2-C134-CCED-80CF-35A905F2DC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EFE142-FEB1-9188-947C-3DB2771196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7512B6-6DDF-4C1B-F17E-0C58553D71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2775FF-0678-0DEC-FE23-79FD59B1D8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39D8D2-340A-5591-F52F-B04500C8FC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C0AB55-8394-2B02-67EB-3BB4F291B2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383444-6A03-E3EE-340E-8C772B73316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C56F4C-38E1-03EE-660E-EB4482B2FE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454B40-CBFE-81B1-ADAC-E2AC9258ED2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A57C7B-D036-5CA6-C065-03215B3A44A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520F6A-DAC5-5DED-7587-C347CC3052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043848-D9A6-7A0A-340E-6AE6DCEE83E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8A4D6E-3312-6659-1D49-3DBECE360D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A175239-F8AB-0F85-6FF9-E9D2BD24FC3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4EF30A-4ABF-EB8A-51A7-1E18084D3F8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5DBD74-7BB5-CDE8-38D2-096EA606B07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67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1DCE1-A6DB-774B-1A8A-F6F96082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18348-364C-A7C8-A688-A036A12EE9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CA379-F4B3-601A-0EDE-E9B2597F6F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8FD795-BD1D-A8FE-162C-60E0C0D2E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74468F-C135-6505-F0EA-829218BBF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416166-C307-4518-1720-C39FB6F13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70BDC-80EB-7E20-BA1F-0C702B54F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CAC04E-481F-5FC9-087D-F1E1654FC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69B934-3689-2610-84C2-D19933268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1AEB8A-37FD-090D-D7B3-C779CF8E3F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D9E781-0067-EF2E-43D8-D6B633CA2D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891BDE-4C16-C2C2-8367-A07E6F9016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90DEDB-1B1C-9525-74D9-AF1F4EBD8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E7BBE6-D041-8133-104D-1B13C0F9D4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C246A1-8E56-495C-35A5-86D492BED8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E2BAC9-AD18-D754-C728-10B3913A160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B214B8-226C-3B4D-C648-34143C5B881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882329-4417-2EBB-1B20-678622C6B53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B2C7E8-E6F5-449A-0C8B-E4C42CD68E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A83813-7D12-2759-69B6-FC1728D517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8BE813F-0AAE-B3D2-7779-2B4E4410608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2CF0A22-6DB3-E242-3A3A-9EAC7F9C472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6AE50B7-4B46-2B04-6C9C-48B7475AD3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B4CEBB2-6DE5-2D4B-F6E8-B4A486F0DE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485560-32F6-B3C8-7704-DBFC32D0A5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8A7CC2-3F84-DEDB-4E75-30A0FC3C61A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9C9413-52D8-42A2-8A83-83D9B0414C3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7CE39A-7C03-EA48-58ED-C0B523926F4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5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972B3-E3E2-F75B-FE74-3EFE78652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0A44-7A08-EA7F-4E67-37BE53502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DC40A-2867-E86F-6334-37BB61AF65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4D305-C866-1E6D-5EF9-D1C4FE8F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684F7-8D11-1AE2-CB8E-42EF9BC74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C76034-95D1-F1D3-0FA5-00041D8C7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71A6C-29B3-9AEF-26A4-4A15D752D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2CB040-78E4-0B43-6E61-8CE9C0508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07416E-8695-A766-66B5-24BD6A6ED7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B060BE-D3B6-BBAC-CD82-A496B3FCDD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4CF878-F9D7-864E-18F2-5BEBA58656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FBC6BD-46A0-E49C-EB0E-AF31E34CC7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FC749B-87D0-9C35-DCEB-E9297E90D5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525EDDD-3F2C-36F0-1E19-53863BF4F6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EDD8D8-2BFC-DAC5-6FE8-9B57238F98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475635-5517-FEE3-B0D6-DC22C42B57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05E6EDA-A632-1CAA-AE4B-3A6141784F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8CF931-E9AA-E4F9-D00C-3491E9BB666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3CE3426-AD4A-BA5B-7416-3B8EC84E17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9EE715-A2DC-A501-5E67-54FFF7625D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A75E11-B596-DA6B-4F23-09AB36EECE9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C99251-EC30-446E-BE3E-6827D6DBBCD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BDE9F42-67BC-2B5F-CE6C-DBBA865B98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DC573B9-30E8-4A53-582C-73ED755635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EC28A5-D209-2A08-01E6-2DCC8D8DE43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D049B06-F8B9-DC5C-2AF5-B3AA78F38D2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AF40697-F48B-BCB4-DA9B-199FD4F148F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B026A9-DF86-5FAE-DF3E-DA3A738B131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B20BCC2-48E4-2493-5ABB-A0D54AEF5AF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98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AA0AF-503A-F0C5-BC87-56156E523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5CB7-4D66-D30F-D80C-F9ED13278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3F264-764B-1B22-B846-5C71B5B593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013674-7309-E79A-581B-36DC32942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25EFA-3728-D991-2149-861152333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68A678-1846-9056-4726-3D7A5674A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5AF0E9-0179-5E08-66F5-7CDA2B701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337064-2E33-63C0-09D7-9F77F61F5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9D997C-90BF-177C-9887-11DF989F0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688A4F-5FBA-52C4-17E7-D41D1BCD18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C0CE72-9DF5-8484-A276-954EF2343D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BAD832-99CD-A754-660E-02BE014D56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726172-3049-23EF-9AAB-48B4FED3DF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2059B7-1C8A-F4A9-2204-B224D6DD59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EC9A2A-FAAD-7F1A-1D64-C46F2EB0645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9C4B48-97FA-5DEA-CA15-1AFA1FB5C2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E023EA-E423-5B78-F3B5-FF6C9A1DBD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476310-2456-42DB-465C-24045C7A4F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54C6EE-2E73-05E5-93E9-56638D1339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2DBBAA-16D2-3DE5-8CAB-4FFFDC4414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A97231E-9FA8-E4D9-DF16-43F1620B16C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A9A9FF-62E9-6FAC-56EC-2D7E178D658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1A3461-1FF0-01B5-04B1-0C96F568EB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12F9DFA-1413-413B-562D-E057DFB339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B83782-D167-211E-3024-97350447E4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3FC48-445B-D40C-5B08-4390EB91BE3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D4C9CCF-05DA-BF54-6A88-EB26989E7E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E18CCE-4E43-CF40-9C57-E773CA3E97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0B0BEF7-237C-0755-9B89-0476F16C9ED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2DE933-37B2-EA5F-5A52-A6B0B2C5EC2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0EF69E5-0561-0D04-A2AA-1C72291DB93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83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D6332-A1A4-51E4-77B7-11CBFA215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EA148-030C-FCA5-F4B4-A52D823056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BDC3A-C5A7-EF93-265C-14315C05F8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033723-6717-B2EA-DE05-6F5EC61AB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23B036-5BD4-B05C-58BD-2E630EC47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BF10F5-BEAA-B7D1-D62F-D17E227AA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C4AB1-7682-DB5E-F8BE-103F2F0705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1DA9B2-0D5E-E8A3-9D10-EE645361A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5052E1-A409-845C-F2DF-6503069647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55470F-31A3-D76C-41ED-73611C6A8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8FC05E-D329-E1DA-3160-3E50988D8A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5C86AF-CDD6-D88B-8038-3D2C20D23B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8764A3-5543-B292-A684-96A869A74A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5FD9C8-AFCD-3FAF-0121-6AD2B256A5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1AA746-705F-41C1-0492-953D5FEFC6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A2E88B-34F2-E340-A64A-A76EACCFD2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52E77E-0D04-2704-78B3-DC6015C3D6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1E8085-BD50-3F3D-2247-6EFDB1EFB0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B4FB38-2263-9834-D717-634D97755F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DD6162-B82C-44C0-15F5-BE38FABFC0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1432A57-E296-6448-46F3-16AAB8F18B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9819581-3216-3481-7F31-16F5D28D2B9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4AD8CB9-A78C-1AD8-CFD6-6DE7823E49E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293777-E983-1605-BF8E-B4E9C8CD8E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B1A038-07D5-DE5A-8BF2-BBCF9A61F1E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193F4AD-505E-E4ED-0CED-5571EDDBBC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7C03CF3-42D4-6E0F-1702-909888F72B2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A92B2CD-7AFF-AD64-1CD3-4EE5FED242E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EE30994-8ECD-7B36-0CBB-1A94D74E8C6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3E10CA-845C-F0CF-5BF3-690A5CD630B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28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EF8ED-7956-B2C5-9278-5DF8E9AC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9C106-8B99-063B-D2E3-6760E69C6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D65FC-4D14-A082-B995-AB289D66E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95EBE0-9DEB-87D6-DA5E-A932C4853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F2B348-85F3-4295-3E6E-46C01B110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EAC78E-E55C-5511-B7F7-0E6841A17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751D96-C450-9F67-4313-27E4968A6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788684-9E46-D2EB-0565-AEE9E17CA0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78AB1B-517C-EE9A-B472-433DA95F6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98667-627A-3760-14B3-83DA8ADC6F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3CD562-421C-0E0E-BC34-71B67643B3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6D9BF9-F071-434A-5092-C875D0DE3A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53C0D6-F4D5-B141-2829-4330A61299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555C08-FE80-A38B-CE6D-9FB41D5C30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A6076B-951C-C2F2-EE16-4E336BA759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9F36CC-7F1A-EFC6-C76C-7BC530EB5D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A2DA14-068E-7B79-8CD7-6C1D5F5FBD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1A5F1B-D8AF-F508-A45D-D0E69068EB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07985E-61F6-2A11-174C-5AE7022B87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CC7353-9DBE-594F-D962-B7D68618F5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F2D57B-8C1C-8E90-0030-1CB464C511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6A76C9-E5BB-E10C-B791-61E738CB5A9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C441B5-A098-A1B1-77F2-7CE3737850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4F73B4E-6549-0035-1331-47C0A3FDF41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121C35-D31C-5324-AD72-1C30F5F5A27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36D7E4-46A5-031A-B012-137D06485C3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6E3C875-3723-4A13-97C5-B6F4D865467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60CC532-3C31-8B58-6BC7-BFB56DC4298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2C7F4EC-C3B9-27F9-074D-DF88A07A3F6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D160A99-2127-1398-CD84-E7D3829B7A6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531AC7B-A01C-05C4-7025-FAA3994BB68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55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DA1D8-B391-0AA9-50CF-D5A74225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F2138-EAFE-3750-40D1-EE0B15E306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2F4A5-22FC-4399-F654-C1E2484C7F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D538D7-553D-00B3-7B5E-918481FE8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DE241-B0D2-A2DF-1DAF-62A74443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E5BF44-2BB2-01A1-34DA-5156CAF91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5EC912-0528-B844-85E9-6F1EEED2D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96258F-0120-89E8-E606-5D045AA90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5D8E3E-C018-42FD-43FA-20BBFE2E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109F5-8F42-0BDD-388F-04C5B932E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7D7587-926D-5011-81ED-AC5A2FD79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088E52-BBA1-A4AC-4D36-8DC10A62FB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4F58E3-7D92-596C-770D-8469F8F1BB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DFFFB5-C18C-D2CB-CA07-A3ACFD20D9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63343A-C92E-8B48-A8FB-8DEF22FF9D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C0333E-6429-68B1-5CF1-B691A5C54A4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18C4D5-0AFA-7455-105F-42EEE5DF74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9967AF-5DB5-DDBC-ACA6-FB1D22FE310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384588-B976-B4CF-FE6E-EE70E942E9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6CEBE5-EB6E-A503-3F2A-BBCB3D81E5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EB182F-304D-0491-A69F-85915CDB00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F760BCA-46E7-2A1F-F6E9-B4E07570F7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711CBC-C083-4C5E-F9BE-DB173884C12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63330D4-772E-BD1E-A92C-C9A992DB2EA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6D81BF-35C0-49E4-B57B-FBF71C2DB2D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C3428B0-CA95-54DB-A69A-A1A4349F8D1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418208-75EC-1C8A-D15B-91650C1E8F5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46DA1A-9DA6-6FD1-4A2B-DE5351F229E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F912879-24C4-CB1D-D158-F893AFD85BE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263FCE-053B-F685-FB3E-838485AEA17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82E42EC-9848-A9AF-7F01-BD30701C476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3A19FD6-60B9-1839-DC49-327FD88E04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10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D291D-772B-1E97-C580-D98338B48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9332-EDE5-DEDE-B02A-5AE808AEE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5E188C-CDC7-AA5E-8B73-7FF8853BC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AA0C0-B5B3-8A7E-8C59-48343EDBD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3A2595-CCCD-529C-49F4-07568A71E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A48B54-C24B-BDA7-C9F7-241893BFA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EEA819-7760-4A78-2468-8EEBA09E49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285FA5-5FB9-CBAA-9D75-9F7A91248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4B7269-B080-75CF-EEDB-0B116033C9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332D2-9D3B-F40C-362C-A7036F477B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2C2837-7F6C-B7CA-7541-BF0FCDC493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8A73D7-7FF5-3D5E-B867-DD8C658C9B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F434E3-776B-3802-F7A9-E6F83733AB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AEC7C1-25E5-1CCE-DE13-B66F461D3B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FDC68A-5FF2-4A9D-7312-A4A26DED96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9700E-F872-9308-7DFB-EA282109D8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96182F-9827-62E1-7ACD-6DAC7E41F5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83D99A-F50D-62DB-AFED-34A692A119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DA1EB6-5596-B468-587C-79CAD5E944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C2F4AA-995E-56B3-A639-706C4D1E515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3DFC873-6A3F-D788-3ED5-A310EEF454F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F4A7282-BBD7-1BDE-846E-7FCC76A643D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246A57-4E01-8C5E-A4FF-6D1954FFC19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EDA3C1-88CE-509E-8158-036D0CF42ED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BC2C3C-6281-EEB5-7F64-4386D15F1D9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87527C7-7989-9279-8D2C-06242B53BC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8200F2C-A3B4-5664-6036-0DF2E1C4CF2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D9FB134-1E8D-C819-BCE2-8FAF146E5FE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8ACF7D2-F1D8-A6BF-D6CE-49F0E61CB46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96170E-086B-E242-7732-24607D50EB0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55F28BB-713E-934D-639A-4DF8E68568B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7146AE-B866-FF72-4EC3-F05A9C279F8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482E32F-BADF-3F03-8CD3-9E1FC67EB8B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7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F392F-ACCB-CCE1-EEAF-BFAD3DE59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28CD2-6EC6-7587-EC5E-567775015C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5496D-3BE6-4BB8-54A6-12D70292DF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8E35-AE4F-B7C4-5FFB-63E5454A9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53C393-E599-7E08-F7AF-D99BB3431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827D5-F4C4-1841-1604-A0A10A890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09D674-C2A6-D368-AE91-B9EA469E5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FEDC0A-FBF3-6B2A-1F56-C9F2F5968D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5E3D92-58DD-6D08-68F9-492AA1555F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7A748E-8163-46D3-CFC0-29DBED1C69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29E213-38BE-098F-EAE3-C280EA3A83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8B0968-F053-1191-F6F3-2B3E21ED49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3D7171-5E98-FF88-ECF5-F25EF85074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C42A14-075B-2B53-B193-C9488C7E4B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97F7A4-29F0-A1C5-41AC-B08A6E4F83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C36A56-8EDC-3343-B085-EBE37E97CFA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D4C3D1-9F09-19A0-1614-DC434BB968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F5CB79-F427-C866-31A2-89A3189962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BAD76D-D987-99AE-F959-088C8AFA0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54905C-5832-D94D-0706-7750B10F61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4A23FCE-9BCF-2EBC-F627-F7F092FBBD9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B0F0EF-04B0-1FF2-480D-498BF83BF39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796D124-2134-A0C5-16F9-B26A028934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AF735D7-4530-0C06-162F-369E155E778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63DF0F6-0735-FFBF-D98E-AD3CAC9314B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DFA1C5-70E4-880C-F2C9-E8C2C690D09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D03F79-31A0-88E3-8163-350122115C8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96B961A-20E0-B22E-34C9-A3A3E208CCA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593752-B468-869E-7CF0-8BEAEAFDCCA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10C3D0-744D-71DE-2DEB-F57F3E71D02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1BB42B9-BA2D-6DDD-3DC0-A5EC3706C87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0DFF3C6-120C-FBD8-1532-C3ADAD6C4B9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DCB944D-923E-0955-356F-26D08EFC5CD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E1E9BB-7FA2-5F8D-7B1D-493DC14A6B0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88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AEEF8-EE7D-8F0A-828A-D609A431A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CE84E-7CE0-E4CD-793C-F2796C486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F8952-299C-6375-FEB3-F8A8ADCFE0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12CD5-FC56-22F9-A0A2-E1F5EB1D4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9CA7B2-2144-0A92-9DF0-DC7F16EDF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3005BD-28B2-5598-32CD-82A203188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72EE66-5A9D-9246-5B09-010BB74BD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653A61-9D28-10EC-A418-2FD1582FA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FFC495-A8A2-61BF-AD6B-14939379E2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B0297B-FE08-E100-1805-0D272926D4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FB7CA7-76D4-78C8-7EE2-E2B7378BA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E33542-6DF7-2069-15A2-EA52700153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A70267-FCAA-48DE-9129-5F2A907B8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E02B61-DBB5-9C6C-B76D-C0D744C48B0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DA0322-45D3-F07E-9462-5AB89BE4BB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2C3A66-F0CB-2BF0-84AD-29017D9C1D8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853E1E-0553-3D28-62C3-B722BFE6F9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6A2CBB-A584-652B-07A4-C91C5274150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E01597A-7001-C39C-2ACB-67E6A6C36E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AB635C-5E3F-D107-6F98-04196C0944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736C7B-7DFF-9003-EA53-8D4AC70F21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577A5F-2D25-89AE-8914-990F0A7E47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0CB7E84-5B95-EEBA-495A-B2FF0FEE9DF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52EFBCE-9B55-22B6-9F2F-8CD959D762F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00B1FC7-018B-8459-2732-977DE5E9F76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EF221DA-198A-2133-B90C-6B08E100BB9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53020B-687D-7998-EC16-105CF9CA40B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97A27DF-F322-EDF0-A04C-49EDF423522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8370159-B0F0-3F2A-AF66-B7F64572C13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50E6D0B-C36A-8247-2420-994EF32E1B3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7084BDF-CBEA-1F7D-156E-1D308D8E533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26EF739-E27F-2773-5A31-A4085DCF98D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AF85052-3DEF-45DD-6850-FEF3593689B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BC0D0B9-4564-8C22-0E5D-3438019C8C6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4D801-9635-58D1-ABE7-3E9D7FBFF4D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66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A69E-4B1B-3858-BC27-2C5B559A6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856E-C6CA-384D-A456-2EA22C614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812FF-5C93-2FA3-CED3-D7D7F291D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0A73C-1B8F-C75E-A05D-81909EABA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B4CC55-0E28-EB2C-9A12-E71C2FBE0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53464A-F9D2-ED75-4D80-BB962E31C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4A4675-AD27-FD50-9F68-8D5297080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C497C7-E755-5041-431B-B0E027A62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94A2E2-0DD9-DC65-F614-09F3985F1C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BB2BBF-B639-E10C-1A87-D548B717F1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2F0C94-2C00-1251-75AF-72EFB3F332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181A39-D133-1C9B-3654-02C6C6E7E4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F172AD-6CC4-9CC9-D8DF-9DF303FCB0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1B4158-DF80-945B-C0E4-CB9638BB13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3E489-8BD2-C20D-821E-FDD8DBC993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B6CB01-FB3F-F83B-D9C3-0E071C9D11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DF252C-A334-16E4-316E-4AB4917061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2B3C40-EBEE-7DF7-3F19-14986D3F66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C0AA90-5B76-3A55-64BA-70C9B45DD5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C89C62B-2B48-5000-ED20-AE49C408947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679CE2-8480-6A3E-B934-A4E34998FD0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94B16D-65F9-BD48-FB90-7DCB8708F8F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279875F-13E1-5F73-4F5A-D90A03418F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B5DD23-9668-D65A-6DEE-198D1D80B5B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EFC5B11-C30C-287A-B272-EFBEC61513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A93D36-C683-8505-2217-D6933F592D0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6D3545-C68B-F2B3-B6B4-7725ACD19CE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BF80C0-0124-93BE-0C68-6F179C539F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0A8332-8697-0EA2-7DE7-6DAFE75404D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8491E51-FE65-E95D-8015-0B825983C02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C15DE76-FA54-5C13-7E7E-45E4F870A19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0A07414-5227-190D-6D92-4DEA33D9791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24B31AC-8DA5-0EC3-592B-B6BE57D340B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28FF17C-E029-454D-91FF-0B89A87F20B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414AF58-B9BC-47A3-B1B4-82320A3FE20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EA3EFC7-0E2F-CD5D-9CD6-2110AD93FBA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D1F-5D83-63C3-3076-4F055DB9A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DB1C-4E1D-5F04-60F9-42BEA3CE70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4D911-33CA-9FAE-4743-CD668651B4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3BFFC9-FE0C-5C14-1B12-F0112432C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D3EAA8-7E2E-3428-8612-B343267B1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84BDFD-42DA-01DC-2C13-360DA089B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A50DC2-D9E8-08F8-90B3-F00B68AA4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FCE0A-E55A-6C55-F0A9-A286511C64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F4D834-0342-50D2-7A2E-194D1D4616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C09C24-46C7-98AA-0804-01C1E5E88F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4272DC-3582-52E1-361E-CA19AD5E01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8BE322-1B97-29A4-D816-0C850E8012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3A2071-9C7B-2DBD-AF3E-7309E19302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B6D244-D59E-34EB-8BA4-341A3B1CE7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015F4A-56AC-7C4A-5BBB-07373A51D3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030E43-E897-7701-B5C3-C4DA659716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451AF4-9480-537A-B8FB-4347E0A778E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773225-8FE7-96CE-62D9-CCABB723B9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F2E930-EB9C-AD1A-EC75-8B6ACCD071F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0688AF-6D43-F61A-74B8-874DCB49E6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7EC52F-C755-2E3E-56FE-C0CCC63986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ECC19ED-146D-EE3E-4B8C-C0384EE735D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796493-AAEE-F17C-F413-C55E96B8BB3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DE48715-1808-D4F0-1A08-C394EED2125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BFC5A4-C5AF-3ACA-0978-26ECFF43CA8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8A16296-DC1D-2879-3125-37A8F274824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5E3FC6C-14D7-DD1D-ECEB-DFF69AA292A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79ECEC-40D4-75D4-FE7A-2213B731C6F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2B95A0-E172-6A92-8CA6-1780205B166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390CE0D-19C2-6EEF-7223-D00E7BC039E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A96600E-FB8B-5A83-B286-983024CDE57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7C852CF-02B8-9FBA-6312-B3CB9D5C9E6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0BE5304-DB8E-8665-2DB8-69947BA79A1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BC8937-A3B1-B022-FC90-1FC38993953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607676-2058-088E-D093-B2083ADFB31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695E43-1131-A057-E8B7-18A372FF51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B93B740-36E9-4F49-65C1-BB4C898809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54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335E2-18EA-B0D1-F2B9-E6842F800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C111-F82C-EDF9-C185-1B45DE9C39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78B15-F037-7FAD-1CFA-3C0D8A2F67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7107D-D60D-BB93-EDF1-06F4B4228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8F8D8A-90C8-03E9-B2C9-47C07E471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E2D934-F1C0-DAC2-6A83-CA4E4EC77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736CBD-74FD-38F7-502F-CD999C17B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4D2EB3-6AFB-92B6-0148-C5923D154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ED2B34-2FBA-BDEC-3F92-9F183CAF4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847B98-8B03-948E-276D-85A3098CBE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14B1A9-80FC-07E7-D10A-29695AF80D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70DD98-3A33-0844-B054-0B8256C88C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A1833F-9BFA-CA52-1CF7-1FD6ECF9BB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25F1D3-7175-100B-F9D1-43F65FCC4E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2E08F1-E748-F2E7-9A14-EBC9CF3831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803157-765B-0E6F-CBD3-7A0A32CDAA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D183A0-3F89-1228-0D0D-6332D09DD9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421BAC6-338F-FC69-AA45-CC56D3DA92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C45AED6-EE20-C023-65D8-67923B199B7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815AF9-279F-EE12-7916-2CDDFFDDD0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62D3B0-2119-D04D-E610-0904FC9AD3D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E60139-6BCB-33F5-A201-3516CB1CE10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41DD9F1-D82E-CC7E-8A45-042D71B930E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EF0B77-F23E-A01F-F3AF-B0152AD9A1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9CBBDD8-5B0B-9AE0-042F-66F7405EB5E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235D45-B37C-BA96-C4CD-7B5F317DFA2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8A4785-64CB-A7B6-1129-835C34D3B9D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1F0A61E-D93C-CA4B-1B1C-D7B1C0413CC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CFA943D-856F-7443-D05B-02E4976203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C1CFDA5-4CA5-D2DB-8A93-A6A704ADBCB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91A3BB5-C712-8D41-9E44-6C189B5B0D2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A9B694B-B4A1-BB37-80A7-DB191A28FEC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6A74B76-E8B4-3A50-7E4D-5C2238033E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8ADE56F-3D4C-6EA8-DFDD-4A4B5935A13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FC06008-1949-E55F-AFAE-FF36799B561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25DB434-6332-4B13-79F4-A2D2A944874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769719E-DFE6-276D-8E73-FB14CAB8EC1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F070B1D-45C6-7B03-2453-12C5DB68B3F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19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DEA07-A29A-607E-2A88-8114E0360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2A50-C891-9EBA-8ED6-32A44E6B7F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E9E29-9442-17AB-B0F0-6EB2D04B60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33C597-4A1A-7D77-047C-437242E51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19BCC0-4D9A-CAD5-ADE6-CA5B1270B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3172F2-4E5C-FB44-88AD-AC5094BD8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FC10C3-6747-34D8-642A-B26CF7926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B4227F-0CC0-31F2-B875-D44E17ACFD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680C88-4DF2-71C7-24CF-22F4B504A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1EF54F-D63C-4E0A-51C5-C0D131CA83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6B048A-E112-86DF-AE34-354FD901A2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CA8BB7-10AA-3F19-981A-69DD859F51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2AF6D4-A574-1953-0135-8E14CECAD4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5AED11-4D25-2309-81AF-471B2E436B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319980-F78A-FAF7-FECC-0B81318C9D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0F869D-8F57-B81D-1C2A-340A1EEA98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2984ED-4DBA-27D2-5E34-5C963E8455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FD10AD-84DA-9384-64EB-3BB330B652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F90204-A0C7-8BFC-377D-0638F3E7024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DE1093-DC72-5A3D-EAA9-53BCF1D621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CFDA24A-227D-9D0D-CD27-44BF90147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37DB07-5A39-9F54-91F0-820DB9A4224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456CEC9-337E-A5AF-2D07-F1FE5C50B1B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773A3D1-32C2-2973-9E90-F6322AC591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C5B212B-EDCE-44B3-5392-2682EF5B8A0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E936BDA-2CCB-9C22-5740-97B7588739F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C59672-7A41-580C-1F83-54F3BF82BD2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B6076B-D5C8-67E6-53D8-5AB0BDB6883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097385D-CAD2-896A-B5E6-6D28556342F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56E3A8A-097B-9AA2-3C5C-1EC9AB36C6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2797C30-6DD9-73FB-BD9A-8F35DEE5C77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256AF21-1696-4DA7-0CB2-119BCF2BDC7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BF081C-5189-5670-CB22-9A2F30C12BD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BB639EA-6CE4-B83A-F881-8D1A2CE43DE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1091012-0C87-1E31-CC05-335EC85A332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8F7E188-3870-08FB-6DD1-23DF7543980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6B4BD02-B7E4-84A6-0854-9DD578FD291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5969D14-4E32-7565-5F35-A9138D25BF5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C4A7AB4-B8CA-6525-F40D-2D6F2D3D3CB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1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B35B-5C91-89A3-31DD-55551A40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A4B5-94EF-4425-115C-C19FA4893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A5AE8-5B36-5C23-48F1-FDCA094FE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BCC97-EE00-B10E-3DBE-B14747E24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B06630-99F9-DFD9-2499-FDF305050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2AD3D9-3886-9EB6-4BAC-1241058EC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064B2E-F50C-3209-89D6-538746F6E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0B8C98-BA40-A481-AF2A-1D08CEC0A8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92295B-0299-82D4-E585-688378D9E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F39874-F518-0383-693D-4E21F002B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58F3D4-4D84-21FE-D261-50AE3FF6A5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27C1AE-7DC8-257C-67AE-1677CD9236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6A4C44-474E-0222-B13F-3CD5042773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766C87-5427-ACD1-133A-18178EF537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8DA6A0-3398-D0CB-D55E-B085EFB989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17F253-8BF0-0232-4C6D-D09A31F667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B98170-60C6-BB86-37F2-9BC205073B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D251D9-F71F-33E5-02AD-2B96019CC9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EA1613-0896-64E1-40A6-C6186B35D6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8A5FE5-5C73-D12F-7D14-7543FC4296D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6E12862-40B2-2C41-343D-3FD7BD078AB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A392A2-783D-3E9E-6C62-5C8E682F8EF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3C9913A-22A0-8A42-916D-9451954234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81369B-F006-C9FF-0360-B706F8DA51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1F1BE0-B63C-F6EF-CB37-B37BE46F65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48A0DA3-021F-9202-06EC-F9BF1C4C8C7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AA2A7E-1A27-7BD5-8C48-8F05E0056BF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620093-3C56-CAC7-4226-525854321C5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70DDEA-3054-63CF-A69B-D5E3B185F46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E901CF-4F99-3512-D878-8EE535561C6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25FA584-C20D-0374-F795-0A84FE0F69F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D1B451B-24DF-39BB-B214-4690EF1C8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F43CD5F-2BED-9923-9F04-D32E2BE0627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BE9A8B0-A3C4-F5EF-0C67-CCD879BEB5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2407386-6DBD-02C0-CD2F-CD17B85979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A62F318-7284-9FAD-6D84-96CBC980DC2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F3C07D7-8A16-9918-287F-B513A1436F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2FCE3D-5A57-A508-3BC2-7232599E56E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BC95E32-88D4-E231-ED71-340BB1A62B8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3D0B16D-553C-32A6-83E6-461D611B54F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80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C382-2196-FCCE-07A3-1A1F73E39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EA7D-8BCD-0383-B633-9C6A51498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CA5C83-F3B4-5246-26E2-469A6D83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52A65-A126-C077-E944-650667456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7936F2-8EE5-617C-FD2C-BFF2B8CF2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8CE4DC-A604-D7FF-2FC9-C4B5B8EF5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C9C376-0E04-CC74-2636-6C4CD3FDC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3DE28F-A26A-1C03-D9BD-9ADA690A3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210B51-B1DF-92CE-FAFA-55E0E0AD4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034D22-2CFB-C60E-355E-F34EE65173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C2585F-8FC3-C3ED-B154-46CED0AA5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EE51E8-DB56-B391-8226-790F2DE6FD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325972-0DB0-3298-36C5-0F413827C4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4E294F-ACC7-ED52-7883-5BFCDFFC38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7952B5-5FFC-ECCC-9256-4A772B38B4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C0C035-07CB-E12D-129C-A728DD5098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F54E42-A396-EB2E-A9E6-EB2FF01233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64670E-87E7-C5AF-A02F-F8040B652C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4479F3-205C-87D1-3F8F-3B91226F09F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5EBAE54-C732-891D-B431-B4A813D70C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8FA4F8-6FEF-5383-2490-F92CAF988D2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DA2189-D4E4-A5C8-83BF-5BF9A532B02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C78F35-2F8D-57F2-5460-EF78AC44208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84DD6DA-6282-64D0-4003-B708EABACE7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E4A32D-0937-BFDF-EEF9-2D00E71B2CF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8A12FA9-64E6-2788-2006-FF253B4C944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EF21F3D-B3E0-2B86-74C3-43A0BB960DC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5135E19-29C1-4AC3-0897-3F75667120D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0627B0-B2D0-AA4B-75A9-2C8AED24318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01263D-FF69-D80D-6609-51C770D24E1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1CAFE77-0B64-380E-4580-E56D4D580C0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F9E570C-460F-2899-46A0-36A45E849BF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16CA51-F26A-58EE-5BAF-EE9AB8EB8E4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8F5F36-1785-EAC1-EA8F-3F6C1ABD381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D470C65-1B79-C780-DCB4-A6B6626D4AA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551786D-77D1-DB41-1FCF-2D6E91209D6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A9FED43-84C5-FA4B-890C-FFCF10E8B75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9586A44-4224-555E-D108-9EBE4DF7500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2B96321-A76A-97C5-3F67-0DE9FD186AC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C3C5908-8E60-DD51-1E47-8041930EB17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628F4D1-598B-7FEF-B92F-C3BDD10B215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82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0FEE-FB45-A44F-688E-16D1E1A5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CD28-7DE3-6C01-C930-C7B75E9529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A99CA-2E25-A4C8-F727-39D2FA5D6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16BEE3-8EA1-D3EA-C89B-7F77CD699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C8FA23-DBA3-A16F-CE8E-139D274B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8779C1-D505-9C08-18E4-BA9247355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957786-8EA3-7819-57B2-5B091D99E4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96016D-0D2A-4AB5-954E-5B6DFA240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625CF1-E957-0004-40FA-47D5BF651A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AA3AF4-3BD0-4587-6CDA-AE4008FA6C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9D6676-7ADE-F8C2-E033-626602F7CF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2F4D82-9F61-F537-6D6C-317B69FEE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EAF852-4406-FEFE-591B-87596677D1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161204-6E6C-E4EF-0947-0E9DD926C9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54FEC0-2641-A17B-6C52-76EEF28717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737E68-CFFC-5A15-15DA-CF70DDE1FA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DAB610-9273-1FE1-CBB1-379D795B93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457352-2889-AE88-3E59-A844008698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91FD2C-5604-2E37-2C09-6EE36DF545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748DFD-6B41-2032-5D45-B30F9C0AA6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6F55A0D-5F0A-C40F-6FA6-D76A8672D42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DF4671B-038D-21E4-2334-114DDA9F3F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475FA8C-8504-C225-AACD-6410CFAD507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62BD6F1-06A5-CE42-7A89-6EB9EEE611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72236CF-F5F6-6FE0-6B1D-82438AF5FC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1167A3F-8B23-B97A-94AE-150E68068FE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1BB5CD2-1AFC-9390-4C77-1990BF2034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48E248D-2868-5210-7E8B-4A4A7E39CEE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35DE821-2F39-88AB-B452-1EEF1098C55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D7B753E-C0B7-B630-DD84-6299CD78AA4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7476DEA-0CD1-7F33-40BD-D4CCE4236C3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D4361B-4DE0-79E1-BF1F-2877072EB0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080D19B-F7C4-4C68-11AC-20DB1AE80FF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D0AE634-20C1-6EF5-FBE3-B1C160D5F58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D628E0F-7878-F688-D09F-00DBDD6E03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254ECC8-A28F-3EC8-B32D-CDEB77738EB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AD4C7B3-0D24-CEA4-6B8C-EC8AEEE55DC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CD95670-2419-3D56-6AD4-AF9B1171857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2D516D8-064D-484E-8DDC-5A98E12ADD8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F1015B6-9AFE-BA70-5EE0-E5341E493DA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E4C5C20-DBEE-19C2-8824-A146D8828AF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E6839AF-C781-3A5F-7AB2-7F6C9F31532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85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6856-B264-98A6-3E61-1811CAAF5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B5025-BAB2-FFC4-B9E9-5575F80DF7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03C92-394E-EE78-84FE-381AC3CA35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86F7A1-8476-A8E5-DCEB-32FE01B56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4897C9-A306-113D-9390-760661B06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D33A34-D234-9E4C-1265-78A0702EA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3DB36A-DC60-CE09-DA53-25A966425A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1955A2-3009-60F7-98FB-F87D7EEDA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22CA0E-6761-356C-FC76-881E152682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4EDCFB-A2C0-5618-07C4-F35683ADA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A42F08-1CC3-024B-89C5-8EA07CCA85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8AC1AE-D366-58D4-A0CC-0C280E98E4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ECF46B-4732-E6B2-5470-6AAAF8A846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46DAE6-8D69-7314-A431-E21C84FAAB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5CF40F-7130-5351-365E-1837BF4B17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BCBE93-6B17-8D11-D47C-D99BB6DF54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A190D1-0F46-2774-46E4-9CC06FA3C9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2D4133-3110-BA8B-7842-D8B9F11990C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E6A4B2A-6C17-E6C7-256A-DA42DF1F2D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6DE622-429A-7ADA-1B08-B0FBD9E554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E41703-F85E-BDA1-43A2-5CE8F8FEF12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380AE7-CC8F-6F40-D318-0C2741866DE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0D4942-6A77-BFFF-20AE-69D8A3C9783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F87654-CEAE-30E9-2C06-0FFFA0CA340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6F9909F-D7BD-3E02-6ABA-ADAA8519FA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5D37360-7324-FDC7-92DB-CDAAA351655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1FA62CE-AE0B-4767-8932-28BB6A3462C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8C3CEF5-9708-4739-BE65-5057D51467D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C65F7DB-B841-B1B7-ACDE-A6B56CDCEA6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982D3F-9A54-232D-79EA-0C17596893F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5A8E25A-63B7-EBEF-1290-C461503F5D7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8057291-900B-D7CF-AA10-456EB3A97FC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6107B74-6375-1E03-497B-0E28EE46761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901FF11-6FC7-2E75-3AC7-92885758EDC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CB0BE7C-DBB2-A98C-E878-A5E9DC94757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E9CE2C2-9F67-38E6-5777-FBFDBC8DB3A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551FCD4-93C4-CDA8-F8FC-D81B308AC3D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812A7B-31A5-9F59-E2B2-1D95D764E60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0566AFD-6322-B6A4-3F84-1A4E2A68995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08835EA-D325-8BF0-079D-8CFCE8454E8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816A04E-736C-EC26-354D-F8255161CC0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D496EDD-4008-A7D8-CFA6-C8B30884DB5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BD8A015-6614-F511-B351-8060D29AB06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870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F9EEA-34B1-2A95-9A8B-7D48A4E74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E903-7435-2D51-2232-DBDD0A59AE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A2DAA-8713-D1E3-EAE8-F8FE713156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13E4F-7F40-1AF3-405B-1EBF75B96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C15FC1-2492-4E48-25FB-B3AA646A3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1BA67A-DEA3-4502-189A-0327C0BC9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0B25BE-86E9-58FA-8158-052764ED83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A5FCA2-E3BB-447F-7760-8EBA8D9047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8525AE-A9D2-0B57-D1AB-3E4FBC54F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119DC8-3198-DD89-FFD9-9E67DB8802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B0DDCD-1FC8-DA41-E42C-52FBCA66DD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9B8CC2-60F2-2645-0F40-41767B496E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549BC5-8802-53A5-0EC7-71DA62F9A7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2198E7-5EB8-7610-E744-9E075A51A44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C69551-9F9A-396E-A1B3-B9DE22D7E9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66F19E-A2F5-88F2-88E5-D6167E2497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B91376-60B8-C898-7E32-372BBEC380E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239818-BA0E-8239-6DE9-99AF6374AD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D2CF27-A7A5-9672-CA24-557AA262B1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C2A775-A157-9EFE-ED4F-C4562CDBE0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CD8811-89AF-9380-BCFB-D1AA47F2CE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8A21396-7B06-7A97-4599-CF506D4460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89A095-BDD7-C36D-95FA-9A42B2A4AFC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6F507F5-1DCE-05EB-ED1F-14002D1D05B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8732B27-E219-8004-4D77-386A28C18B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6396AE-2797-DE08-A7AC-B29A4E6EDDA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9FF8BEC-56A9-D217-8EA5-5F40351D4FC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9CA1FFF-AB12-D916-FEF2-AAAA0D5A03E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DA4F568-BC42-6DA8-0184-AB539BB1F31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B034D3-2BD7-46AF-71DC-D2530D331D6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ADA8A77-9C3A-0FAC-75BB-3A143341491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AFD308-29BF-6903-0FF4-71346DF7707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07B968-60B4-4357-309F-1817CCC0DD9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D5A2DBC-26FA-6D41-7C72-5910CE3244A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B92BF78-EADB-A55A-4893-FE3A018C58C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75C5561-3214-FFA2-FFFE-4D404C1BFF4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07D4002-C219-DCE3-D4A6-1A752B8159E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C595AE4-C1BD-94C8-22CC-1878DC85BBA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1C2A528-D3A6-1FF0-5AC8-02D6C903DD3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48107C9-80AE-9599-E494-82C0358F985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1BD2ED7-2C08-4A8E-D764-2C7C734C4F6F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04BD204-2497-E3B3-7A82-AA079E4C2FBD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76105E-3165-1D09-B107-8EE5798CE94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2FC15E0-4561-C7CA-CB7A-0B90EB70CED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4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FlyWellness Official</dc:creator>
  <cp:lastModifiedBy>FlyWellness Official</cp:lastModifiedBy>
  <cp:revision>1</cp:revision>
  <dcterms:created xsi:type="dcterms:W3CDTF">2026-02-02T11:19:46Z</dcterms:created>
  <dcterms:modified xsi:type="dcterms:W3CDTF">2026-02-02T11:44:55Z</dcterms:modified>
</cp:coreProperties>
</file>